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D559C6-B046-4A3A-AA8E-75A818697879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47E4DC-0C29-4512-8B65-822A6623B72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41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7E4DC-0C29-4512-8B65-822A6623B72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83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86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4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43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28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29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63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7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97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80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34D0-5CD4-4F76-82B5-F3DCF16EF0DA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42B9-3511-43F6-A89B-12B8BD1B0A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41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00" y="843821"/>
            <a:ext cx="11570820" cy="575738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56032" y="210312"/>
            <a:ext cx="1014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/>
              <a:t>Anexa 2 - </a:t>
            </a:r>
            <a:r>
              <a:rPr lang="de-DE" b="1"/>
              <a:t>Suggestions </a:t>
            </a:r>
            <a:r>
              <a:rPr lang="de-DE" b="1" dirty="0"/>
              <a:t>TUD: survey areas</a:t>
            </a:r>
            <a:r>
              <a:rPr lang="ro-RO" b="1" dirty="0"/>
              <a:t>    </a:t>
            </a:r>
            <a:endParaRPr lang="de-DE" b="1" dirty="0"/>
          </a:p>
        </p:txBody>
      </p:sp>
      <p:sp>
        <p:nvSpPr>
          <p:cNvPr id="7" name="Rechteck 6"/>
          <p:cNvSpPr/>
          <p:nvPr/>
        </p:nvSpPr>
        <p:spPr>
          <a:xfrm rot="21241068">
            <a:off x="5822589" y="2464518"/>
            <a:ext cx="1579477" cy="12231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 rot="21289874">
            <a:off x="6233120" y="2918736"/>
            <a:ext cx="8608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Area 2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469227" y="2200876"/>
            <a:ext cx="8608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Area 1</a:t>
            </a:r>
          </a:p>
        </p:txBody>
      </p:sp>
      <p:sp>
        <p:nvSpPr>
          <p:cNvPr id="12" name="Rechteck 11"/>
          <p:cNvSpPr/>
          <p:nvPr/>
        </p:nvSpPr>
        <p:spPr>
          <a:xfrm>
            <a:off x="2425208" y="2121131"/>
            <a:ext cx="948928" cy="8311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502597" y="2356838"/>
            <a:ext cx="837499" cy="10538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502597" y="2385542"/>
            <a:ext cx="8374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Area 3</a:t>
            </a:r>
          </a:p>
        </p:txBody>
      </p:sp>
    </p:spTree>
    <p:extLst>
      <p:ext uri="{BB962C8B-B14F-4D97-AF65-F5344CB8AC3E}">
        <p14:creationId xmlns:p14="http://schemas.microsoft.com/office/powerpoint/2010/main" val="72794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Company>IVST; IVS; VKW; TU Dresden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Koszowski</dc:creator>
  <cp:lastModifiedBy>Paula Bacanu</cp:lastModifiedBy>
  <cp:revision>3</cp:revision>
  <cp:lastPrinted>2020-10-30T08:06:07Z</cp:lastPrinted>
  <dcterms:created xsi:type="dcterms:W3CDTF">2020-10-22T09:44:00Z</dcterms:created>
  <dcterms:modified xsi:type="dcterms:W3CDTF">2020-10-30T08:06:09Z</dcterms:modified>
</cp:coreProperties>
</file>